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</p:sldIdLst>
  <p:sldSz cx="10691813" cy="15119350"/>
  <p:notesSz cx="6797675" cy="9926638"/>
  <p:defaultTextStyle>
    <a:defPPr>
      <a:defRPr lang="ru-RU"/>
    </a:defPPr>
    <a:lvl1pPr marL="0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1pPr>
    <a:lvl2pPr marL="711397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2pPr>
    <a:lvl3pPr marL="1422797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3pPr>
    <a:lvl4pPr marL="2134194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4pPr>
    <a:lvl5pPr marL="2845591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5pPr>
    <a:lvl6pPr marL="3556988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6pPr>
    <a:lvl7pPr marL="4268386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7pPr>
    <a:lvl8pPr marL="4979784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8pPr>
    <a:lvl9pPr marL="5691180" algn="l" defTabSz="1422797" rtl="0" eaLnBrk="1" latinLnBrk="0" hangingPunct="1">
      <a:defRPr sz="2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2" userDrawn="1">
          <p15:clr>
            <a:srgbClr val="A4A3A4"/>
          </p15:clr>
        </p15:guide>
        <p15:guide id="3" orient="horz" pos="6033" userDrawn="1">
          <p15:clr>
            <a:srgbClr val="A4A3A4"/>
          </p15:clr>
        </p15:guide>
        <p15:guide id="4" orient="horz" pos="7937" userDrawn="1">
          <p15:clr>
            <a:srgbClr val="A4A3A4"/>
          </p15:clr>
        </p15:guide>
        <p15:guide id="5" pos="22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CD2"/>
    <a:srgbClr val="0670B7"/>
    <a:srgbClr val="9DB4E0"/>
    <a:srgbClr val="D6E8F4"/>
    <a:srgbClr val="0E7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53" d="100"/>
          <a:sy n="53" d="100"/>
        </p:scale>
        <p:origin x="2982" y="108"/>
      </p:cViewPr>
      <p:guideLst>
        <p:guide pos="362"/>
        <p:guide orient="horz" pos="6033"/>
        <p:guide orient="horz" pos="7937"/>
        <p:guide pos="22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7941161"/>
            <a:ext cx="8018859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31" indent="0" algn="ctr">
              <a:buNone/>
              <a:defRPr sz="2339"/>
            </a:lvl2pPr>
            <a:lvl3pPr marL="1069263" indent="0" algn="ctr">
              <a:buNone/>
              <a:defRPr sz="2104"/>
            </a:lvl3pPr>
            <a:lvl4pPr marL="1603894" indent="0" algn="ctr">
              <a:buNone/>
              <a:defRPr sz="1871"/>
            </a:lvl4pPr>
            <a:lvl5pPr marL="2138526" indent="0" algn="ctr">
              <a:buNone/>
              <a:defRPr sz="1871"/>
            </a:lvl5pPr>
            <a:lvl6pPr marL="2673157" indent="0" algn="ctr">
              <a:buNone/>
              <a:defRPr sz="1871"/>
            </a:lvl6pPr>
            <a:lvl7pPr marL="3207789" indent="0" algn="ctr">
              <a:buNone/>
              <a:defRPr sz="1871"/>
            </a:lvl7pPr>
            <a:lvl8pPr marL="3742420" indent="0" algn="ctr">
              <a:buNone/>
              <a:defRPr sz="1871"/>
            </a:lvl8pPr>
            <a:lvl9pPr marL="4277053" indent="0" algn="ctr">
              <a:buNone/>
              <a:defRPr sz="187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7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8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804967"/>
            <a:ext cx="2305422" cy="1281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5" y="804967"/>
            <a:ext cx="6782619" cy="1281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8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0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3769343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10118069"/>
            <a:ext cx="9221689" cy="3307358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31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63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3pPr>
            <a:lvl4pPr marL="160389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52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15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78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4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7053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6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9"/>
            <a:ext cx="4544021" cy="9593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4024829"/>
            <a:ext cx="4544021" cy="9593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9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804970"/>
            <a:ext cx="9221689" cy="2922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31" indent="0">
              <a:buNone/>
              <a:defRPr sz="2339" b="1"/>
            </a:lvl2pPr>
            <a:lvl3pPr marL="1069263" indent="0">
              <a:buNone/>
              <a:defRPr sz="2104" b="1"/>
            </a:lvl3pPr>
            <a:lvl4pPr marL="1603894" indent="0">
              <a:buNone/>
              <a:defRPr sz="1871" b="1"/>
            </a:lvl4pPr>
            <a:lvl5pPr marL="2138526" indent="0">
              <a:buNone/>
              <a:defRPr sz="1871" b="1"/>
            </a:lvl5pPr>
            <a:lvl6pPr marL="2673157" indent="0">
              <a:buNone/>
              <a:defRPr sz="1871" b="1"/>
            </a:lvl6pPr>
            <a:lvl7pPr marL="3207789" indent="0">
              <a:buNone/>
              <a:defRPr sz="1871" b="1"/>
            </a:lvl7pPr>
            <a:lvl8pPr marL="3742420" indent="0">
              <a:buNone/>
              <a:defRPr sz="1871" b="1"/>
            </a:lvl8pPr>
            <a:lvl9pPr marL="4277053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5522764"/>
            <a:ext cx="4523137" cy="81231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3706342"/>
            <a:ext cx="4545412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31" indent="0">
              <a:buNone/>
              <a:defRPr sz="2339" b="1"/>
            </a:lvl2pPr>
            <a:lvl3pPr marL="1069263" indent="0">
              <a:buNone/>
              <a:defRPr sz="2104" b="1"/>
            </a:lvl3pPr>
            <a:lvl4pPr marL="1603894" indent="0">
              <a:buNone/>
              <a:defRPr sz="1871" b="1"/>
            </a:lvl4pPr>
            <a:lvl5pPr marL="2138526" indent="0">
              <a:buNone/>
              <a:defRPr sz="1871" b="1"/>
            </a:lvl5pPr>
            <a:lvl6pPr marL="2673157" indent="0">
              <a:buNone/>
              <a:defRPr sz="1871" b="1"/>
            </a:lvl6pPr>
            <a:lvl7pPr marL="3207789" indent="0">
              <a:buNone/>
              <a:defRPr sz="1871" b="1"/>
            </a:lvl7pPr>
            <a:lvl8pPr marL="3742420" indent="0">
              <a:buNone/>
              <a:defRPr sz="1871" b="1"/>
            </a:lvl8pPr>
            <a:lvl9pPr marL="4277053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5522764"/>
            <a:ext cx="4545412" cy="81231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7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6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2176911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31" indent="0">
              <a:buNone/>
              <a:defRPr sz="1638"/>
            </a:lvl2pPr>
            <a:lvl3pPr marL="1069263" indent="0">
              <a:buNone/>
              <a:defRPr sz="1403"/>
            </a:lvl3pPr>
            <a:lvl4pPr marL="1603894" indent="0">
              <a:buNone/>
              <a:defRPr sz="1170"/>
            </a:lvl4pPr>
            <a:lvl5pPr marL="2138526" indent="0">
              <a:buNone/>
              <a:defRPr sz="1170"/>
            </a:lvl5pPr>
            <a:lvl6pPr marL="2673157" indent="0">
              <a:buNone/>
              <a:defRPr sz="1170"/>
            </a:lvl6pPr>
            <a:lvl7pPr marL="3207789" indent="0">
              <a:buNone/>
              <a:defRPr sz="1170"/>
            </a:lvl7pPr>
            <a:lvl8pPr marL="3742420" indent="0">
              <a:buNone/>
              <a:defRPr sz="1170"/>
            </a:lvl8pPr>
            <a:lvl9pPr marL="4277053" indent="0">
              <a:buNone/>
              <a:defRPr sz="11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2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2176911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31" indent="0">
              <a:buNone/>
              <a:defRPr sz="3274"/>
            </a:lvl2pPr>
            <a:lvl3pPr marL="1069263" indent="0">
              <a:buNone/>
              <a:defRPr sz="2806"/>
            </a:lvl3pPr>
            <a:lvl4pPr marL="1603894" indent="0">
              <a:buNone/>
              <a:defRPr sz="2339"/>
            </a:lvl4pPr>
            <a:lvl5pPr marL="2138526" indent="0">
              <a:buNone/>
              <a:defRPr sz="2339"/>
            </a:lvl5pPr>
            <a:lvl6pPr marL="2673157" indent="0">
              <a:buNone/>
              <a:defRPr sz="2339"/>
            </a:lvl6pPr>
            <a:lvl7pPr marL="3207789" indent="0">
              <a:buNone/>
              <a:defRPr sz="2339"/>
            </a:lvl7pPr>
            <a:lvl8pPr marL="3742420" indent="0">
              <a:buNone/>
              <a:defRPr sz="2339"/>
            </a:lvl8pPr>
            <a:lvl9pPr marL="4277053" indent="0">
              <a:buNone/>
              <a:defRPr sz="233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31" indent="0">
              <a:buNone/>
              <a:defRPr sz="1638"/>
            </a:lvl2pPr>
            <a:lvl3pPr marL="1069263" indent="0">
              <a:buNone/>
              <a:defRPr sz="1403"/>
            </a:lvl3pPr>
            <a:lvl4pPr marL="1603894" indent="0">
              <a:buNone/>
              <a:defRPr sz="1170"/>
            </a:lvl4pPr>
            <a:lvl5pPr marL="2138526" indent="0">
              <a:buNone/>
              <a:defRPr sz="1170"/>
            </a:lvl5pPr>
            <a:lvl6pPr marL="2673157" indent="0">
              <a:buNone/>
              <a:defRPr sz="1170"/>
            </a:lvl6pPr>
            <a:lvl7pPr marL="3207789" indent="0">
              <a:buNone/>
              <a:defRPr sz="1170"/>
            </a:lvl7pPr>
            <a:lvl8pPr marL="3742420" indent="0">
              <a:buNone/>
              <a:defRPr sz="1170"/>
            </a:lvl8pPr>
            <a:lvl9pPr marL="4277053" indent="0">
              <a:buNone/>
              <a:defRPr sz="11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4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804970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4024829"/>
            <a:ext cx="9221689" cy="959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C735-9465-446E-A291-AE85B1E28ED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14013401"/>
            <a:ext cx="360848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7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69263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15" indent="-267315" algn="l" defTabSz="106926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48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79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211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4pPr>
      <a:lvl5pPr marL="2405842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940474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475105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4009737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544368" indent="-267315" algn="l" defTabSz="1069263" rtl="0" eaLnBrk="1" latinLnBrk="0" hangingPunct="1">
        <a:lnSpc>
          <a:spcPct val="90000"/>
        </a:lnSpc>
        <a:spcBef>
          <a:spcPts val="586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1pPr>
      <a:lvl2pPr marL="534631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69263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3pPr>
      <a:lvl4pPr marL="1603894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4pPr>
      <a:lvl5pPr marL="2138526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673157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207789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3742420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277053" algn="l" defTabSz="1069263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540"/>
            <a:ext cx="10691813" cy="848822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508570" y="7447963"/>
            <a:ext cx="3848961" cy="61376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7" tIns="50913" rIns="101827" bIns="509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120"/>
          </a:p>
        </p:txBody>
      </p:sp>
      <p:sp>
        <p:nvSpPr>
          <p:cNvPr id="32" name="Прямоугольник 31"/>
          <p:cNvSpPr/>
          <p:nvPr/>
        </p:nvSpPr>
        <p:spPr>
          <a:xfrm>
            <a:off x="405672" y="5776119"/>
            <a:ext cx="6371077" cy="33075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7" tIns="50913" rIns="101827" bIns="509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120"/>
          </a:p>
        </p:txBody>
      </p:sp>
      <p:sp>
        <p:nvSpPr>
          <p:cNvPr id="33" name="Прямоугольник 32"/>
          <p:cNvSpPr/>
          <p:nvPr/>
        </p:nvSpPr>
        <p:spPr>
          <a:xfrm>
            <a:off x="405675" y="6089314"/>
            <a:ext cx="7775583" cy="428177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7" tIns="50913" rIns="101827" bIns="509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120"/>
          </a:p>
        </p:txBody>
      </p:sp>
      <p:sp>
        <p:nvSpPr>
          <p:cNvPr id="14" name="Прямоугольник 13"/>
          <p:cNvSpPr/>
          <p:nvPr/>
        </p:nvSpPr>
        <p:spPr>
          <a:xfrm>
            <a:off x="405674" y="4128581"/>
            <a:ext cx="3755181" cy="776390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7" tIns="50913" rIns="101827" bIns="509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120"/>
          </a:p>
        </p:txBody>
      </p:sp>
      <p:sp>
        <p:nvSpPr>
          <p:cNvPr id="31" name="Прямоугольник 30"/>
          <p:cNvSpPr/>
          <p:nvPr/>
        </p:nvSpPr>
        <p:spPr>
          <a:xfrm>
            <a:off x="405674" y="4868824"/>
            <a:ext cx="5490789" cy="776390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27" tIns="50913" rIns="101827" bIns="509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120"/>
          </a:p>
        </p:txBody>
      </p:sp>
      <p:sp>
        <p:nvSpPr>
          <p:cNvPr id="7" name="Прямоугольник 6"/>
          <p:cNvSpPr/>
          <p:nvPr/>
        </p:nvSpPr>
        <p:spPr>
          <a:xfrm>
            <a:off x="5627533" y="8309106"/>
            <a:ext cx="4389084" cy="577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28"/>
              </a:spcBef>
            </a:pPr>
            <a:r>
              <a:rPr lang="ru-RU" sz="2004" dirty="0">
                <a:latin typeface="Arial Black" panose="020B0A04020102020204" pitchFamily="34" charset="0"/>
                <a:cs typeface="Arial" panose="020B0604020202020204" pitchFamily="34" charset="0"/>
              </a:rPr>
              <a:t>оценить условия оказания услуг:</a:t>
            </a:r>
          </a:p>
          <a:p>
            <a:pPr marL="381872" indent="-381872">
              <a:spcBef>
                <a:spcPts val="1114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Комфорт и чистота помещений</a:t>
            </a:r>
          </a:p>
          <a:p>
            <a:pPr marL="381872" indent="-381872">
              <a:spcBef>
                <a:spcPts val="1114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Доброжелательность и вежливость персонала</a:t>
            </a:r>
          </a:p>
          <a:p>
            <a:pPr marL="381872" indent="-381872">
              <a:spcBef>
                <a:spcPts val="1114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Легкость получения информации</a:t>
            </a:r>
            <a:b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о работе организации и ее точность</a:t>
            </a:r>
          </a:p>
          <a:p>
            <a:pPr marL="381872" indent="-381872">
              <a:spcBef>
                <a:spcPts val="1114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Удобство записи для получения</a:t>
            </a:r>
            <a:b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услуги и своевременность</a:t>
            </a:r>
            <a:b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ее оказания</a:t>
            </a:r>
          </a:p>
          <a:p>
            <a:pPr marL="381872" indent="-381872">
              <a:spcBef>
                <a:spcPts val="1114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для граждан</a:t>
            </a:r>
            <a:b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82" dirty="0">
                <a:latin typeface="Arial" panose="020B0604020202020204" pitchFamily="34" charset="0"/>
                <a:cs typeface="Arial" panose="020B0604020202020204" pitchFamily="34" charset="0"/>
              </a:rPr>
              <a:t>с инвалидностью</a:t>
            </a:r>
          </a:p>
          <a:p>
            <a:pPr>
              <a:spcBef>
                <a:spcPts val="2673"/>
              </a:spcBef>
            </a:pPr>
            <a:r>
              <a:rPr lang="ru-RU" sz="2004" dirty="0">
                <a:latin typeface="Arial Black" panose="020B0A04020102020204" pitchFamily="34" charset="0"/>
                <a:cs typeface="Arial" panose="020B0604020202020204" pitchFamily="34" charset="0"/>
              </a:rPr>
              <a:t>оставить свое обращение</a:t>
            </a:r>
          </a:p>
          <a:p>
            <a:pPr>
              <a:spcBef>
                <a:spcPts val="2673"/>
              </a:spcBef>
            </a:pPr>
            <a:r>
              <a:rPr lang="ru-RU" sz="2004" dirty="0">
                <a:latin typeface="Arial Black" panose="020B0A04020102020204" pitchFamily="34" charset="0"/>
                <a:cs typeface="Arial" panose="020B0604020202020204" pitchFamily="34" charset="0"/>
              </a:rPr>
              <a:t>ознакомиться с рейтингом организации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2" y="4111607"/>
            <a:ext cx="6618741" cy="160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90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ОЦЕНИТЕ</a:t>
            </a:r>
            <a:br>
              <a:rPr lang="ru-RU" sz="490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490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НАШУ РАБОТУ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3999" y="12883695"/>
            <a:ext cx="3320117" cy="1463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28" dirty="0">
                <a:latin typeface="Arial" panose="020B0604020202020204" pitchFamily="34" charset="0"/>
                <a:cs typeface="Arial" panose="020B0604020202020204" pitchFamily="34" charset="0"/>
              </a:rPr>
              <a:t>Ваша оценка поможет нам стать лучше</a:t>
            </a:r>
            <a:br>
              <a:rPr lang="ru-RU" sz="2228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28" dirty="0">
                <a:latin typeface="Arial" panose="020B0604020202020204" pitchFamily="34" charset="0"/>
                <a:cs typeface="Arial" panose="020B0604020202020204" pitchFamily="34" charset="0"/>
              </a:rPr>
              <a:t>и убедиться, что все хорошо!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9857" y="5728280"/>
            <a:ext cx="8947675" cy="778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оценить условия предоставления услуг</a:t>
            </a:r>
            <a:br>
              <a:rPr lang="ru-RU" sz="22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наведите камеру Вашего телефона и сканируйте QR-код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27531" y="7447962"/>
            <a:ext cx="5610674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68"/>
              </a:spcBef>
            </a:pPr>
            <a:r>
              <a:rPr lang="ru-RU" sz="356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 МОЖЕТЕ: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603623" y="8356205"/>
            <a:ext cx="861690" cy="5764882"/>
            <a:chOff x="4603622" y="8356204"/>
            <a:chExt cx="880905" cy="589343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603622" y="13368734"/>
              <a:ext cx="880905" cy="880905"/>
              <a:chOff x="3632491" y="11502491"/>
              <a:chExt cx="605413" cy="605413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3632491" y="11502491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120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7822" y="11691175"/>
                <a:ext cx="286283" cy="235284"/>
              </a:xfrm>
              <a:prstGeom prst="rect">
                <a:avLst/>
              </a:prstGeom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4603622" y="8356204"/>
              <a:ext cx="880905" cy="880905"/>
              <a:chOff x="3620309" y="6722618"/>
              <a:chExt cx="605413" cy="60541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3620309" y="6722618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120"/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6897325"/>
                <a:ext cx="264804" cy="237220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4603622" y="12431619"/>
              <a:ext cx="880905" cy="880905"/>
              <a:chOff x="3632491" y="10642590"/>
              <a:chExt cx="605413" cy="60541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3632491" y="10642590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120"/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5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10815614"/>
                <a:ext cx="289168" cy="259363"/>
              </a:xfrm>
              <a:prstGeom prst="rect">
                <a:avLst/>
              </a:prstGeom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574677" y="9575800"/>
            <a:ext cx="3057327" cy="3024188"/>
            <a:chOff x="574675" y="9575800"/>
            <a:chExt cx="3057327" cy="30241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74675" y="9575800"/>
              <a:ext cx="3057327" cy="30241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81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17612" y="10736311"/>
              <a:ext cx="22868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68"/>
                </a:spcBef>
              </a:pPr>
              <a:r>
                <a:rPr lang="ru-RU" sz="2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МЕСТО </a:t>
              </a:r>
              <a:r>
                <a:rPr lang="ru-RU" sz="2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ДЛЯ </a:t>
              </a:r>
              <a:r>
                <a:rPr lang="en-US" sz="2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QR</a:t>
              </a:r>
              <a:r>
                <a:rPr lang="ru-RU" sz="2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-КОДА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4" y="9571831"/>
            <a:ext cx="3213311" cy="32133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67" y="524835"/>
            <a:ext cx="1148056" cy="11480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66" y="563517"/>
            <a:ext cx="1287970" cy="128797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5" y="566675"/>
            <a:ext cx="1830511" cy="13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35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Нина Васильевна</dc:creator>
  <cp:lastModifiedBy>1</cp:lastModifiedBy>
  <cp:revision>34</cp:revision>
  <cp:lastPrinted>2024-04-01T11:15:51Z</cp:lastPrinted>
  <dcterms:created xsi:type="dcterms:W3CDTF">2023-08-02T11:27:24Z</dcterms:created>
  <dcterms:modified xsi:type="dcterms:W3CDTF">2024-04-02T05:30:29Z</dcterms:modified>
</cp:coreProperties>
</file>